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37" r:id="rId18"/>
    <p:sldId id="329" r:id="rId19"/>
    <p:sldId id="330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83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56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02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40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23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55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8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4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24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06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A080E-EA3B-4CDF-8071-5B72ACBC02F8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01371-E836-42DC-A420-3ACC757920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2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eb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67C0-491D-8583-0863-24687A8A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59C9-860B-7BD1-9941-2B8A04F79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D34BE-7746-E673-3667-8757DB38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" t="2258" r="1239" b="7384"/>
          <a:stretch/>
        </p:blipFill>
        <p:spPr>
          <a:xfrm>
            <a:off x="-1" y="1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1DE1-C42A-0C69-784B-1DC168CF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E15D-72C9-6B17-F82F-1CF439C1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E6194-DCEE-86A4-5D66-D10C63B6E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4"/>
          <a:stretch/>
        </p:blipFill>
        <p:spPr>
          <a:xfrm>
            <a:off x="-1" y="1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0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E92EF2-832A-C2F0-FE28-172C4E1D6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"/>
          <a:stretch/>
        </p:blipFill>
        <p:spPr>
          <a:xfrm>
            <a:off x="0" y="0"/>
            <a:ext cx="9906000" cy="6858000"/>
          </a:xfrm>
        </p:spPr>
      </p:pic>
    </p:spTree>
    <p:extLst>
      <p:ext uri="{BB962C8B-B14F-4D97-AF65-F5344CB8AC3E}">
        <p14:creationId xmlns:p14="http://schemas.microsoft.com/office/powerpoint/2010/main" val="402669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4BD8-FEF2-42B4-AE33-1FC00BAA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562D3-3599-7B73-05FF-E3EF6785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F0DAD-5B56-C004-BB16-0576EEA2B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9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E53C-12E2-08F5-5D72-19D6F102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71D9-0663-419C-1471-0F8D7E7B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11E83-036E-A4F3-50AD-FF7EB51E5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r="6579"/>
          <a:stretch/>
        </p:blipFill>
        <p:spPr>
          <a:xfrm>
            <a:off x="465803" y="0"/>
            <a:ext cx="8974394" cy="68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DA87-A5B0-B19A-11C1-E969E663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E51E8-6F9F-3382-0A1B-E9FC56B1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8AA68-115F-40F8-AE2F-4EC79853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4"/>
          <a:stretch/>
        </p:blipFill>
        <p:spPr>
          <a:xfrm>
            <a:off x="526138" y="0"/>
            <a:ext cx="8853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79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CA4D-16EB-3F20-E791-09E26090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E1959-0433-2193-B729-F53A6DD4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3294"/>
          <a:stretch/>
        </p:blipFill>
        <p:spPr>
          <a:xfrm>
            <a:off x="0" y="447368"/>
            <a:ext cx="9906000" cy="5963264"/>
          </a:xfrm>
        </p:spPr>
      </p:pic>
    </p:spTree>
    <p:extLst>
      <p:ext uri="{BB962C8B-B14F-4D97-AF65-F5344CB8AC3E}">
        <p14:creationId xmlns:p14="http://schemas.microsoft.com/office/powerpoint/2010/main" val="229168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43407-1894-A265-5A20-83317C4B2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9" t="9605" r="13104" b="28029"/>
          <a:stretch/>
        </p:blipFill>
        <p:spPr>
          <a:xfrm>
            <a:off x="0" y="301924"/>
            <a:ext cx="9906000" cy="6254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774EE-D7A8-07E0-EBEC-EC78197B9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4" t="21103" r="29523" b="52946"/>
          <a:stretch/>
        </p:blipFill>
        <p:spPr>
          <a:xfrm>
            <a:off x="6983604" y="444180"/>
            <a:ext cx="2632669" cy="2602523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DFDA2D-F7FC-5FD4-559F-FE16EF3E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2" t="22310" r="52478" b="52941"/>
          <a:stretch/>
        </p:blipFill>
        <p:spPr>
          <a:xfrm>
            <a:off x="397882" y="603848"/>
            <a:ext cx="2391508" cy="2481944"/>
          </a:xfrm>
          <a:prstGeom prst="ellipse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33510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C22D45-70DB-5ED4-6FDD-ADCC0518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t="9877" r="7525" b="5732"/>
          <a:stretch/>
        </p:blipFill>
        <p:spPr>
          <a:xfrm rot="16200000">
            <a:off x="1528454" y="-1519550"/>
            <a:ext cx="6849093" cy="9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40064-F06F-CC0C-249D-0B592B8DD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52"/>
          <a:stretch/>
        </p:blipFill>
        <p:spPr>
          <a:xfrm>
            <a:off x="5812628" y="1612491"/>
            <a:ext cx="3336347" cy="3598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2F8F58-2525-28CE-E4FB-C68B05B5BE41}"/>
              </a:ext>
            </a:extLst>
          </p:cNvPr>
          <p:cNvSpPr/>
          <p:nvPr/>
        </p:nvSpPr>
        <p:spPr>
          <a:xfrm>
            <a:off x="478687" y="1406924"/>
            <a:ext cx="4044152" cy="4044152"/>
          </a:xfrm>
          <a:prstGeom prst="rect">
            <a:avLst/>
          </a:prstGeom>
          <a:noFill/>
          <a:ln w="508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2589A-FCC4-2C3A-0D0A-1B231EA2E86C}"/>
              </a:ext>
            </a:extLst>
          </p:cNvPr>
          <p:cNvSpPr/>
          <p:nvPr/>
        </p:nvSpPr>
        <p:spPr>
          <a:xfrm>
            <a:off x="5458726" y="1406924"/>
            <a:ext cx="4044152" cy="4044152"/>
          </a:xfrm>
          <a:prstGeom prst="rect">
            <a:avLst/>
          </a:prstGeom>
          <a:noFill/>
          <a:ln w="508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B050"/>
                </a:solidFill>
              </a:ln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93A65C-DD29-4699-6042-A026809E1D5B}"/>
              </a:ext>
            </a:extLst>
          </p:cNvPr>
          <p:cNvGrpSpPr/>
          <p:nvPr/>
        </p:nvGrpSpPr>
        <p:grpSpPr>
          <a:xfrm>
            <a:off x="884813" y="1402191"/>
            <a:ext cx="3222790" cy="3760301"/>
            <a:chOff x="884813" y="1402191"/>
            <a:chExt cx="3222790" cy="37603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468B5-3743-DBA9-7867-16F8C89C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973" b="44865" l="37568" r="59595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0" t="6594" r="39785" b="54553"/>
            <a:stretch/>
          </p:blipFill>
          <p:spPr>
            <a:xfrm rot="549367">
              <a:off x="2740752" y="1939269"/>
              <a:ext cx="1366851" cy="2329663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9BC414-06A5-04C8-E39E-0DEB68F5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973" b="44865" l="37568" r="59595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0" t="6594" r="39785" b="54553"/>
            <a:stretch/>
          </p:blipFill>
          <p:spPr>
            <a:xfrm rot="20638579" flipH="1">
              <a:off x="884813" y="2456594"/>
              <a:ext cx="1548084" cy="2638557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C5571-2D87-FD10-E9A1-A32EE5C4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973" b="44865" l="37568" r="59595"/>
                      </a14:imgEffect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0" t="6594" r="39785" b="54553"/>
            <a:stretch/>
          </p:blipFill>
          <p:spPr>
            <a:xfrm rot="1370501">
              <a:off x="2380136" y="2832829"/>
              <a:ext cx="1366851" cy="2329663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C1207D-E219-AA70-D2A0-36C7CECC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973" b="44865" l="37568" r="595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20" t="6594" r="39785" b="54553"/>
            <a:stretch/>
          </p:blipFill>
          <p:spPr>
            <a:xfrm rot="21371538">
              <a:off x="1496163" y="1402191"/>
              <a:ext cx="2153267" cy="3670032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82971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6AF46-DFC7-913A-83A9-D78930BD9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F558E-2897-BADF-A412-8C2164794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t="52617" r="50000" b="7963"/>
          <a:stretch/>
        </p:blipFill>
        <p:spPr>
          <a:xfrm>
            <a:off x="5653311" y="1666933"/>
            <a:ext cx="3705178" cy="352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3B127-71F6-B443-7463-46EB5B86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2" y="1636309"/>
            <a:ext cx="3585382" cy="35853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210A30-2CEA-501B-1E95-069B74B0CADE}"/>
              </a:ext>
            </a:extLst>
          </p:cNvPr>
          <p:cNvSpPr/>
          <p:nvPr/>
        </p:nvSpPr>
        <p:spPr>
          <a:xfrm>
            <a:off x="478687" y="1406924"/>
            <a:ext cx="4044152" cy="4044152"/>
          </a:xfrm>
          <a:prstGeom prst="rect">
            <a:avLst/>
          </a:prstGeom>
          <a:noFill/>
          <a:ln w="508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1707B-BDC4-C54D-1EA3-986CB55CB778}"/>
              </a:ext>
            </a:extLst>
          </p:cNvPr>
          <p:cNvSpPr/>
          <p:nvPr/>
        </p:nvSpPr>
        <p:spPr>
          <a:xfrm>
            <a:off x="5458726" y="1406924"/>
            <a:ext cx="4044152" cy="4044152"/>
          </a:xfrm>
          <a:prstGeom prst="rect">
            <a:avLst/>
          </a:prstGeom>
          <a:noFill/>
          <a:ln w="5080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B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0939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7419-904F-2937-343A-67EF0D69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E66F-E0D8-E601-3597-9275F27A6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51C31-0F8E-7AF0-EB13-11B770BA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38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4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599-8794-FE91-AB4B-AA629FCD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61EC-C300-5303-E294-817762CFC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6644A-B619-5DD6-7C65-B94500FA1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1027908"/>
            <a:ext cx="9906000" cy="479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F552-26ED-EB24-C2E5-08E5AA62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ACA34-4A81-5481-9217-0B97C279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87833-E898-49AA-8300-014FBAD30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1" b="250"/>
          <a:stretch/>
        </p:blipFill>
        <p:spPr>
          <a:xfrm>
            <a:off x="0" y="1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9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1619-AE38-9452-F407-FBD5B3E3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E6AD-BCB3-157B-EAC7-0D387D76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46A13-DD85-0DE2-40BE-24BEC16BF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t="4521" r="2561" b="7248"/>
          <a:stretch/>
        </p:blipFill>
        <p:spPr>
          <a:xfrm>
            <a:off x="0" y="0"/>
            <a:ext cx="990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3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8B80-D482-46C7-FD26-C20B7036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A7023-D572-941E-871A-7C307D0B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FB1DF-0698-1986-0A20-3FDED817C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t="2985" r="1418" b="6439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D90F-9FF7-B0B4-3326-48B32974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8BC6-2C7C-6F55-3E94-A28588D0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795E5-F26C-D6D8-7050-AD580C4C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FC68-4751-0FD8-446A-11CE81BD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F73-3761-9F20-BA7A-00FE0B06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BE54C-C9A3-58F8-BAA7-52548893C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B034-002E-FB9C-654C-1EBA8A78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28E4-1AE1-373E-8334-4CA0DF6C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68787-F32B-D127-BBA2-7DA983BF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9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264</TotalTime>
  <Words>0</Words>
  <Application>Microsoft Office PowerPoint</Application>
  <PresentationFormat>A4 Paper (210x297 mm)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Ciarlo</dc:creator>
  <cp:lastModifiedBy>James Ciarlo</cp:lastModifiedBy>
  <cp:revision>16</cp:revision>
  <dcterms:created xsi:type="dcterms:W3CDTF">2024-12-20T22:40:59Z</dcterms:created>
  <dcterms:modified xsi:type="dcterms:W3CDTF">2025-01-21T20:17:55Z</dcterms:modified>
</cp:coreProperties>
</file>